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9d7a7cd17_0_10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9d7a7cd17_0_33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9d7a7cd17_0_53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9d7a7cd17_0_75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d7a7cd17_0_101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0_B">
  <p:cSld name="TITLE_AND_BODY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84048" y="1948992"/>
            <a:ext cx="5266800" cy="28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384048" y="384048"/>
            <a:ext cx="5266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G">
  <p:cSld name="TITLE_AND_BODY_2_1_1_1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>
            <p:ph idx="2" type="pic"/>
          </p:nvPr>
        </p:nvSpPr>
        <p:spPr>
          <a:xfrm>
            <a:off x="4233672" y="228600"/>
            <a:ext cx="4690800" cy="469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228600" y="228600"/>
            <a:ext cx="3557100" cy="84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28600" y="1600200"/>
            <a:ext cx="3557100" cy="331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84050" y="1360550"/>
            <a:ext cx="3912300" cy="3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Provides federal funding for students experiencing homelessness.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Homeless defined as lacking a "fixed, regular, and adequate nighttime residence".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Ensures immediate enrollment and educational stability for students experiencing homelessness.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Transportation and other support services are also provided.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Liaisons are appointed to assist students experiencing homelessness and families.</a:t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84048" y="384048"/>
            <a:ext cx="5266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McKinney-Vento Homeless Assistance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950" y="853700"/>
            <a:ext cx="3912300" cy="39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84050" y="1377400"/>
            <a:ext cx="5266800" cy="304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Annual event providing school supplies and resources to students experiencing homelessness - and others in our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Fosters community engagement and support for all students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awareness of homelessness and the McKinney-Vento 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Creates a welcoming and inclusive environment for all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Plus, it is FUN!</a:t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84048" y="384048"/>
            <a:ext cx="5266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2 School Bash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348" y="1234550"/>
            <a:ext cx="3188352" cy="318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84050" y="1399202"/>
            <a:ext cx="5266800" cy="34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free school supplies, clothing, and hygiene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emergency food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Referrals to other community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for families experiencing homelessness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for Unaccompanied Youth - students managing on their own</a:t>
            </a:r>
            <a:endParaRPr/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384048" y="384048"/>
            <a:ext cx="5266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FCRC Store Services</a:t>
            </a:r>
            <a:endParaRPr/>
          </a:p>
        </p:txBody>
      </p:sp>
      <p:pic>
        <p:nvPicPr>
          <p:cNvPr descr="HD wallpaper: assorted-color body towel lot, washing gloves ..."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975" y="479325"/>
            <a:ext cx="3188350" cy="1793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D Makes Last-Minute Push for Food Donations in 'Feds Feed ..."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3250" y="2631872"/>
            <a:ext cx="3188349" cy="212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28600" y="228600"/>
            <a:ext cx="3557100" cy="84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Support Services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28600" y="1600200"/>
            <a:ext cx="3557100" cy="331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Assistance with finding stable housing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food, healthcare, and childcare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Financial literacy and budgeting workshops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Parenting classes and support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Referrals to mental health and substance abuse services</a:t>
            </a:r>
            <a:endParaRPr/>
          </a:p>
        </p:txBody>
      </p:sp>
      <p:pic>
        <p:nvPicPr>
          <p:cNvPr descr="Referrals - Free of Charge Creative Commons Handwriting image"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650" y="381150"/>
            <a:ext cx="3189024" cy="1878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nefits - Free of Charge Creative Commons Handwriting image"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650" y="2761200"/>
            <a:ext cx="3189024" cy="174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84050" y="1497275"/>
            <a:ext cx="5266800" cy="3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 with local businesses, faith-based organizations, and non-profits.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Coordinate to provide essential services to students experiencing homelessness and families.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food banks, shelters, healthcare providers, and after-school programs.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a strong support network that enhances the well-being of the community.</a:t>
            </a:r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384048" y="384048"/>
            <a:ext cx="5266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Partnerships: Key to Success</a:t>
            </a:r>
            <a:endParaRPr/>
          </a:p>
        </p:txBody>
      </p:sp>
      <p:pic>
        <p:nvPicPr>
          <p:cNvPr descr="Free Images : business, teamwork, cooperation, team, organization ...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850" y="2222900"/>
            <a:ext cx="3188352" cy="2163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achievement, african american, afro, agreement ..."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475" y="487775"/>
            <a:ext cx="3061325" cy="20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